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43785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до 20 ч. 28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град, шквал.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29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837472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 smtClean="0"/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 smtClean="0"/>
                        <a:t>0.338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 smtClean="0"/>
                        <a:t>66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 smtClean="0"/>
                        <a:t>0.221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 smtClean="0"/>
                        <a:t>0.021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35732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5730</cp:revision>
  <cp:lastPrinted>2025-12-12T07:56:19Z</cp:lastPrinted>
  <dcterms:created xsi:type="dcterms:W3CDTF">2018-03-27T06:03:00Z</dcterms:created>
  <dcterms:modified xsi:type="dcterms:W3CDTF">2026-05-27T06:54:54Z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